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</p:sldMasterIdLst>
  <p:sldIdLst>
    <p:sldId id="257" r:id="rId3"/>
    <p:sldId id="263" r:id="rId4"/>
    <p:sldId id="256" r:id="rId5"/>
    <p:sldId id="264" r:id="rId6"/>
    <p:sldId id="258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88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59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39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2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0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42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9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9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16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6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57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45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5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9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6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0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9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3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5AE7-5120-4204-864E-A5361C215F5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4E2A-9E18-4576-91C3-A2B962C43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29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rtyva.ru/auth/login-pag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ites.rtyva.ru/school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hom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uchi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1" y="116378"/>
            <a:ext cx="1055076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391543">
            <a:off x="4950778" y="3166841"/>
            <a:ext cx="536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5400" i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ля обучающихся</a:t>
            </a:r>
            <a:endParaRPr lang="ru-RU" sz="5400" b="0" i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23" y="22994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на время карантина можешь посмотреть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910" y="35377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мессенджеры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0556" l="0" r="100000">
                        <a14:backgroundMark x1="42578" y1="85417" x2="42578" y2="85417"/>
                        <a14:backgroundMark x1="32422" y1="83889" x2="90625" y2="81528"/>
                        <a14:backgroundMark x1="2813" y1="70556" x2="15469" y2="84722"/>
                        <a14:backgroundMark x1="3516" y1="14722" x2="15781" y2="9167"/>
                        <a14:backgroundMark x1="17266" y1="10417" x2="25156" y2="8750"/>
                        <a14:backgroundMark x1="80859" y1="10833" x2="95625" y2="10417"/>
                        <a14:backgroundMark x1="79063" y1="10417" x2="71484" y2="7222"/>
                        <a14:backgroundMark x1="95625" y1="72639" x2="91719" y2="86667"/>
                        <a14:backgroundMark x1="25938" y1="10000" x2="31328" y2="8750"/>
                        <a14:backgroundMark x1="72188" y1="9167" x2="68906" y2="8333"/>
                        <a14:backgroundMark x1="10391" y1="88333" x2="2422" y2="7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62" b="8377"/>
          <a:stretch/>
        </p:blipFill>
        <p:spPr>
          <a:xfrm>
            <a:off x="476863" y="281020"/>
            <a:ext cx="3068149" cy="22983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0"/>
            <a:ext cx="2860431" cy="2860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07" y="164123"/>
            <a:ext cx="3109396" cy="2250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r="19365" b="36581"/>
          <a:stretch/>
        </p:blipFill>
        <p:spPr>
          <a:xfrm>
            <a:off x="9233571" y="2686232"/>
            <a:ext cx="2779160" cy="274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4" y="0"/>
            <a:ext cx="10577477" cy="491989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104" y="5064371"/>
            <a:ext cx="10577476" cy="12895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дневнике 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«ЭШ»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http://school.rtyva.ru/auth/login-page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логин и пароль для входа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 получаешь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88" y="5087083"/>
            <a:ext cx="11639550" cy="124329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Школьный сайт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https://edusites.rtyva.ru/schools.html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52551" y="723901"/>
            <a:ext cx="9344024" cy="3944082"/>
          </a:xfrm>
        </p:spPr>
      </p:pic>
    </p:spTree>
    <p:extLst>
      <p:ext uri="{BB962C8B-B14F-4D97-AF65-F5344CB8AC3E}">
        <p14:creationId xmlns:p14="http://schemas.microsoft.com/office/powerpoint/2010/main" val="949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69" y="390525"/>
            <a:ext cx="8091975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2309569" y="4918482"/>
            <a:ext cx="7377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учебник </a:t>
            </a:r>
            <a:endParaRPr lang="en-US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://education.yandex.ru/home/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2" y="4191000"/>
            <a:ext cx="11208728" cy="224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://uchi.ru/</a:t>
            </a: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" b="6099"/>
          <a:stretch/>
        </p:blipFill>
        <p:spPr>
          <a:xfrm>
            <a:off x="6251331" y="256298"/>
            <a:ext cx="5442438" cy="37442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t="3174" r="2099" b="1356"/>
          <a:stretch/>
        </p:blipFill>
        <p:spPr>
          <a:xfrm>
            <a:off x="87922" y="298938"/>
            <a:ext cx="5574323" cy="3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108</TotalTime>
  <Words>42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Times New Roman</vt:lpstr>
      <vt:lpstr>Базис</vt:lpstr>
      <vt:lpstr>Тема Office</vt:lpstr>
      <vt:lpstr>Презентация PowerPoint</vt:lpstr>
      <vt:lpstr>Домашнее задание на время карантина можешь посмотреть </vt:lpstr>
      <vt:lpstr>Через мессенджеры </vt:lpstr>
      <vt:lpstr>Презентация PowerPoint</vt:lpstr>
      <vt:lpstr>   Школьный сайт https://edusites.rtyva.ru/schools.html</vt:lpstr>
      <vt:lpstr>Презентация PowerPoint</vt:lpstr>
      <vt:lpstr>Учи.ру       https://uchi.ru/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Сайлыкмаа К.С. Куулар</cp:lastModifiedBy>
  <cp:revision>19</cp:revision>
  <dcterms:created xsi:type="dcterms:W3CDTF">2020-03-17T09:24:11Z</dcterms:created>
  <dcterms:modified xsi:type="dcterms:W3CDTF">2020-03-19T03:16:35Z</dcterms:modified>
</cp:coreProperties>
</file>